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2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6A7707-4DF1-43C5-8B94-75147BC664A8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A3861B-9D99-4B0D-90F7-C2D4B962BDE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6A7707-4DF1-43C5-8B94-75147BC664A8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A3861B-9D99-4B0D-90F7-C2D4B962BD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6A7707-4DF1-43C5-8B94-75147BC664A8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A3861B-9D99-4B0D-90F7-C2D4B962BD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6A7707-4DF1-43C5-8B94-75147BC664A8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A3861B-9D99-4B0D-90F7-C2D4B962BD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6A7707-4DF1-43C5-8B94-75147BC664A8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A3861B-9D99-4B0D-90F7-C2D4B962BDE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6A7707-4DF1-43C5-8B94-75147BC664A8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A3861B-9D99-4B0D-90F7-C2D4B962BD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6A7707-4DF1-43C5-8B94-75147BC664A8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A3861B-9D99-4B0D-90F7-C2D4B962BD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6A7707-4DF1-43C5-8B94-75147BC664A8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A3861B-9D99-4B0D-90F7-C2D4B962BD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6A7707-4DF1-43C5-8B94-75147BC664A8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A3861B-9D99-4B0D-90F7-C2D4B962BDE2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6A7707-4DF1-43C5-8B94-75147BC664A8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A3861B-9D99-4B0D-90F7-C2D4B962BD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6A7707-4DF1-43C5-8B94-75147BC664A8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A3861B-9D99-4B0D-90F7-C2D4B962BDE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26A7707-4DF1-43C5-8B94-75147BC664A8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4A3861B-9D99-4B0D-90F7-C2D4B962BDE2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КОСМОС</a:t>
            </a:r>
            <a:endParaRPr lang="ru-RU" sz="5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подготовлена воспитателем МБДОУ № 19 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Тюнтяевой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О.А.</a:t>
            </a:r>
            <a:endParaRPr 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91" y="2133600"/>
            <a:ext cx="5323417" cy="3992563"/>
          </a:xfrm>
        </p:spPr>
      </p:pic>
    </p:spTree>
    <p:extLst>
      <p:ext uri="{BB962C8B-B14F-4D97-AF65-F5344CB8AC3E}">
        <p14:creationId xmlns:p14="http://schemas.microsoft.com/office/powerpoint/2010/main" val="19440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332656"/>
            <a:ext cx="3826768" cy="177280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Земля – лишь пылинка в огромном космосе. Планета не стоит на месте. Земля вращается вокруг своей оси и одновременно осуществляет движение вокруг солнца.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988840"/>
            <a:ext cx="4320000" cy="4320000"/>
          </a:xfrm>
        </p:spPr>
      </p:pic>
    </p:spTree>
    <p:extLst>
      <p:ext uri="{BB962C8B-B14F-4D97-AF65-F5344CB8AC3E}">
        <p14:creationId xmlns:p14="http://schemas.microsoft.com/office/powerpoint/2010/main" val="97325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332656"/>
            <a:ext cx="3826768" cy="177280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вращению планеты вокруг своей оси происходит смена суток (утро, день, вечер, ночь).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16832"/>
            <a:ext cx="5750755" cy="3992563"/>
          </a:xfrm>
        </p:spPr>
      </p:pic>
    </p:spTree>
    <p:extLst>
      <p:ext uri="{BB962C8B-B14F-4D97-AF65-F5344CB8AC3E}">
        <p14:creationId xmlns:p14="http://schemas.microsoft.com/office/powerpoint/2010/main" val="48032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60648"/>
            <a:ext cx="3826768" cy="184481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Вселенной планета Земля не одна (Солнце – это огромная огненная звезда и 9 планет: Меркурий, Венера, Земля, Марс, Юпитер, Сатурн, Уран, Нептун, Плутон). 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32856"/>
            <a:ext cx="6388100" cy="3992563"/>
          </a:xfrm>
        </p:spPr>
      </p:pic>
    </p:spTree>
    <p:extLst>
      <p:ext uri="{BB962C8B-B14F-4D97-AF65-F5344CB8AC3E}">
        <p14:creationId xmlns:p14="http://schemas.microsoft.com/office/powerpoint/2010/main" val="109984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404664"/>
            <a:ext cx="3810000" cy="6985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Земли есть спутник – Луна.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2776"/>
            <a:ext cx="6240000" cy="4680000"/>
          </a:xfrm>
        </p:spPr>
      </p:pic>
    </p:spTree>
    <p:extLst>
      <p:ext uri="{BB962C8B-B14F-4D97-AF65-F5344CB8AC3E}">
        <p14:creationId xmlns:p14="http://schemas.microsoft.com/office/powerpoint/2010/main" val="36339366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71230" y="297178"/>
            <a:ext cx="3912738" cy="1547645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 чтобы исследовать космос – первыми отправили в полет собак – Белку и Стрелку. После полета они благополучно вернулись на Землю.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88840"/>
            <a:ext cx="7085588" cy="3992563"/>
          </a:xfrm>
        </p:spPr>
      </p:pic>
    </p:spTree>
    <p:extLst>
      <p:ext uri="{BB962C8B-B14F-4D97-AF65-F5344CB8AC3E}">
        <p14:creationId xmlns:p14="http://schemas.microsoft.com/office/powerpoint/2010/main" val="184171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Юрий Алексеевич Гагарин был первым космонавтом, который совершил полет вокруг Земли на космическом корабле.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40768"/>
            <a:ext cx="3442968" cy="4664075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40968"/>
            <a:ext cx="4085447" cy="3060000"/>
          </a:xfrm>
        </p:spPr>
      </p:pic>
    </p:spTree>
    <p:extLst>
      <p:ext uri="{BB962C8B-B14F-4D97-AF65-F5344CB8AC3E}">
        <p14:creationId xmlns:p14="http://schemas.microsoft.com/office/powerpoint/2010/main" val="368420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398585"/>
            <a:ext cx="3794369" cy="1706879"/>
          </a:xfrm>
        </p:spPr>
        <p:txBody>
          <a:bodyPr>
            <a:normAutofit lnSpcReduction="10000"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в космосе необходимо иметь специальный костюм (скафандр, комбинезон, обувь и т.д.) Одежда должна быть удобной и практичной (с рацией, с системой жизнеобеспечения).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62981"/>
            <a:ext cx="4953000" cy="3733800"/>
          </a:xfrm>
        </p:spPr>
      </p:pic>
    </p:spTree>
    <p:extLst>
      <p:ext uri="{BB962C8B-B14F-4D97-AF65-F5344CB8AC3E}">
        <p14:creationId xmlns:p14="http://schemas.microsoft.com/office/powerpoint/2010/main" val="93055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60648"/>
            <a:ext cx="3898776" cy="184481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космосе космонавт должен быть готов к невесомости.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77383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56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60648"/>
            <a:ext cx="3826768" cy="184481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 космонавтов находится в тюбиках и вакуумных упаковках.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5952401" cy="3992563"/>
          </a:xfrm>
        </p:spPr>
      </p:pic>
    </p:spTree>
    <p:extLst>
      <p:ext uri="{BB962C8B-B14F-4D97-AF65-F5344CB8AC3E}">
        <p14:creationId xmlns:p14="http://schemas.microsoft.com/office/powerpoint/2010/main" val="428207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504553"/>
            <a:ext cx="7499350" cy="4687093"/>
          </a:xfrm>
        </p:spPr>
      </p:pic>
    </p:spTree>
    <p:extLst>
      <p:ext uri="{BB962C8B-B14F-4D97-AF65-F5344CB8AC3E}">
        <p14:creationId xmlns:p14="http://schemas.microsoft.com/office/powerpoint/2010/main" val="34579535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ЗЕМЛЯ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живем на планете Земля. Земля – это наш дом. Земля имеет форму шара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8622582" cy="3564000"/>
          </a:xfrm>
        </p:spPr>
      </p:pic>
    </p:spTree>
    <p:extLst>
      <p:ext uri="{BB962C8B-B14F-4D97-AF65-F5344CB8AC3E}">
        <p14:creationId xmlns:p14="http://schemas.microsoft.com/office/powerpoint/2010/main" val="133297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404664"/>
            <a:ext cx="3898776" cy="9361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дает нам свет и тепло.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96752"/>
            <a:ext cx="5849999" cy="4680000"/>
          </a:xfrm>
        </p:spPr>
      </p:pic>
    </p:spTree>
    <p:extLst>
      <p:ext uri="{BB962C8B-B14F-4D97-AF65-F5344CB8AC3E}">
        <p14:creationId xmlns:p14="http://schemas.microsoft.com/office/powerpoint/2010/main" val="3155103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60648"/>
            <a:ext cx="3898776" cy="100811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 выделяют кислород, которым мы дышим.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7097889" cy="3992563"/>
          </a:xfrm>
        </p:spPr>
      </p:pic>
    </p:spTree>
    <p:extLst>
      <p:ext uri="{BB962C8B-B14F-4D97-AF65-F5344CB8AC3E}">
        <p14:creationId xmlns:p14="http://schemas.microsoft.com/office/powerpoint/2010/main" val="66239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6632"/>
            <a:ext cx="4042792" cy="648072"/>
          </a:xfrm>
        </p:spPr>
        <p:txBody>
          <a:bodyPr>
            <a:normAutofit fontScale="92500"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водоемам на планете Земля мы можем пить пресную воду.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4393224" cy="29160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052736"/>
            <a:ext cx="4997605" cy="3348000"/>
          </a:xfrm>
        </p:spPr>
      </p:pic>
    </p:spTree>
    <p:extLst>
      <p:ext uri="{BB962C8B-B14F-4D97-AF65-F5344CB8AC3E}">
        <p14:creationId xmlns:p14="http://schemas.microsoft.com/office/powerpoint/2010/main" val="107631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на планете Земля живут: люди, животные, птицы, рыбы, насекомые.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81" y="1412776"/>
            <a:ext cx="2972980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88" y="1402474"/>
            <a:ext cx="3520000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58247"/>
            <a:ext cx="2974604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17028"/>
            <a:ext cx="2970000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15" y="4730963"/>
            <a:ext cx="2960128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3841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239" y="260647"/>
            <a:ext cx="7441241" cy="1008497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планете Земля растут: деревья, цветы, ягоды, грибы и т.д.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292500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523" y="3933056"/>
            <a:ext cx="3584000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60443"/>
            <a:ext cx="3741888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478" y="3735056"/>
            <a:ext cx="374400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50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528880" cy="85010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планете Земля имеются обширные леса, травянистые равнины, высокие горы, жаркие пустыни.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0" y="1268760"/>
            <a:ext cx="3588945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871" y="1268760"/>
            <a:ext cx="3105242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33056"/>
            <a:ext cx="3508278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713" y="3861048"/>
            <a:ext cx="3144561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35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199" y="332656"/>
            <a:ext cx="3903785" cy="88654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часть земли покрыта водой.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6792"/>
            <a:ext cx="6000000" cy="4500000"/>
          </a:xfrm>
        </p:spPr>
      </p:pic>
    </p:spTree>
    <p:extLst>
      <p:ext uri="{BB962C8B-B14F-4D97-AF65-F5344CB8AC3E}">
        <p14:creationId xmlns:p14="http://schemas.microsoft.com/office/powerpoint/2010/main" val="377872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92</TotalTime>
  <Words>289</Words>
  <Application>Microsoft Office PowerPoint</Application>
  <PresentationFormat>Экран (4:3)</PresentationFormat>
  <Paragraphs>21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Солнцестояние</vt:lpstr>
      <vt:lpstr>КОСМОС</vt:lpstr>
      <vt:lpstr>ПЛАНЕТА ЗЕМЛЯ</vt:lpstr>
      <vt:lpstr>Презентация PowerPoint</vt:lpstr>
      <vt:lpstr>Презентация PowerPoint</vt:lpstr>
      <vt:lpstr>Презентация PowerPoint</vt:lpstr>
      <vt:lpstr>Поэтому на планете Земля живут: люди, животные, птицы, рыбы, насекомые.</vt:lpstr>
      <vt:lpstr>На планете Земля растут: деревья, цветы, ягоды, грибы и т.д.</vt:lpstr>
      <vt:lpstr>На планете Земля имеются обширные леса, травянистые равнины, высокие горы, жаркие пустыни.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Юрий Алексеевич Гагарин был первым космонавтом, который совершил полет вокруг Земли на космическом корабле.</vt:lpstr>
      <vt:lpstr>Презентация PowerPoint</vt:lpstr>
      <vt:lpstr>Презентация PowerPoint</vt:lpstr>
      <vt:lpstr>Презентация PowerPoint</vt:lpstr>
      <vt:lpstr>            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КОСМОС</dc:title>
  <dc:creator>Гость</dc:creator>
  <cp:lastModifiedBy>Гость</cp:lastModifiedBy>
  <cp:revision>40</cp:revision>
  <dcterms:created xsi:type="dcterms:W3CDTF">2017-04-09T07:09:36Z</dcterms:created>
  <dcterms:modified xsi:type="dcterms:W3CDTF">2017-04-09T08:42:34Z</dcterms:modified>
</cp:coreProperties>
</file>